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42803075" cx="302757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268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68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6610" y="685800"/>
            <a:ext cx="2425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2216610" y="685800"/>
            <a:ext cx="2425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8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032066" y="6196189"/>
            <a:ext cx="28211100" cy="17081100"/>
          </a:xfrm>
          <a:prstGeom prst="rect">
            <a:avLst/>
          </a:prstGeom>
        </p:spPr>
        <p:txBody>
          <a:bodyPr anchorCtr="0" anchor="b" bIns="366050" lIns="366050" spcFirstLastPara="1" rIns="366050" wrap="square" tIns="36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820"/>
              <a:buNone/>
              <a:defRPr sz="20819"/>
            </a:lvl1pPr>
            <a:lvl2pPr lvl="1" algn="ctr">
              <a:spcBef>
                <a:spcPts val="0"/>
              </a:spcBef>
              <a:spcAft>
                <a:spcPts val="0"/>
              </a:spcAft>
              <a:buSzPts val="20820"/>
              <a:buNone/>
              <a:defRPr sz="20819"/>
            </a:lvl2pPr>
            <a:lvl3pPr lvl="2" algn="ctr">
              <a:spcBef>
                <a:spcPts val="0"/>
              </a:spcBef>
              <a:spcAft>
                <a:spcPts val="0"/>
              </a:spcAft>
              <a:buSzPts val="20820"/>
              <a:buNone/>
              <a:defRPr sz="20819"/>
            </a:lvl3pPr>
            <a:lvl4pPr lvl="3" algn="ctr">
              <a:spcBef>
                <a:spcPts val="0"/>
              </a:spcBef>
              <a:spcAft>
                <a:spcPts val="0"/>
              </a:spcAft>
              <a:buSzPts val="20820"/>
              <a:buNone/>
              <a:defRPr sz="20819"/>
            </a:lvl4pPr>
            <a:lvl5pPr lvl="4" algn="ctr">
              <a:spcBef>
                <a:spcPts val="0"/>
              </a:spcBef>
              <a:spcAft>
                <a:spcPts val="0"/>
              </a:spcAft>
              <a:buSzPts val="20820"/>
              <a:buNone/>
              <a:defRPr sz="20819"/>
            </a:lvl5pPr>
            <a:lvl6pPr lvl="5" algn="ctr">
              <a:spcBef>
                <a:spcPts val="0"/>
              </a:spcBef>
              <a:spcAft>
                <a:spcPts val="0"/>
              </a:spcAft>
              <a:buSzPts val="20820"/>
              <a:buNone/>
              <a:defRPr sz="20819"/>
            </a:lvl6pPr>
            <a:lvl7pPr lvl="6" algn="ctr">
              <a:spcBef>
                <a:spcPts val="0"/>
              </a:spcBef>
              <a:spcAft>
                <a:spcPts val="0"/>
              </a:spcAft>
              <a:buSzPts val="20820"/>
              <a:buNone/>
              <a:defRPr sz="20819"/>
            </a:lvl7pPr>
            <a:lvl8pPr lvl="7" algn="ctr">
              <a:spcBef>
                <a:spcPts val="0"/>
              </a:spcBef>
              <a:spcAft>
                <a:spcPts val="0"/>
              </a:spcAft>
              <a:buSzPts val="20820"/>
              <a:buNone/>
              <a:defRPr sz="20819"/>
            </a:lvl8pPr>
            <a:lvl9pPr lvl="8" algn="ctr">
              <a:spcBef>
                <a:spcPts val="0"/>
              </a:spcBef>
              <a:spcAft>
                <a:spcPts val="0"/>
              </a:spcAft>
              <a:buSzPts val="20820"/>
              <a:buNone/>
              <a:defRPr sz="20819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032038" y="23584965"/>
            <a:ext cx="28211100" cy="6596400"/>
          </a:xfrm>
          <a:prstGeom prst="rect">
            <a:avLst/>
          </a:prstGeom>
        </p:spPr>
        <p:txBody>
          <a:bodyPr anchorCtr="0" anchor="t" bIns="366050" lIns="366050" spcFirstLastPara="1" rIns="366050" wrap="square" tIns="36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11"/>
              <a:buNone/>
              <a:defRPr sz="1121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11"/>
              <a:buNone/>
              <a:defRPr sz="1121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11"/>
              <a:buNone/>
              <a:defRPr sz="1121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11"/>
              <a:buNone/>
              <a:defRPr sz="1121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11"/>
              <a:buNone/>
              <a:defRPr sz="1121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11"/>
              <a:buNone/>
              <a:defRPr sz="1121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11"/>
              <a:buNone/>
              <a:defRPr sz="1121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11"/>
              <a:buNone/>
              <a:defRPr sz="1121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11"/>
              <a:buNone/>
              <a:defRPr sz="11210"/>
            </a:lvl9pPr>
          </a:lstStyle>
          <a:p/>
        </p:txBody>
      </p:sp>
      <p:pic>
        <p:nvPicPr>
          <p:cNvPr descr="Logo.png"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5453" y="40922577"/>
            <a:ext cx="6770000" cy="1739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2"/>
          <p:cNvCxnSpPr/>
          <p:nvPr/>
        </p:nvCxnSpPr>
        <p:spPr>
          <a:xfrm>
            <a:off x="0" y="40220620"/>
            <a:ext cx="30257700" cy="0"/>
          </a:xfrm>
          <a:prstGeom prst="straightConnector1">
            <a:avLst/>
          </a:prstGeom>
          <a:noFill/>
          <a:ln cap="flat" cmpd="sng" w="76275">
            <a:solidFill>
              <a:srgbClr val="B45F0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6428" y="40922576"/>
            <a:ext cx="5261157" cy="1739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EEEHydLogo.png" id="15" name="Google Shape;1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638126" y="41243445"/>
            <a:ext cx="4422575" cy="10982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SLogo.png" id="16" name="Google Shape;1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348700" y="41151812"/>
            <a:ext cx="4700300" cy="1281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EEEUPLogo2.png" id="17" name="Google Shape;17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646221" y="41243225"/>
            <a:ext cx="3703907" cy="1281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EEELogo.png" id="18" name="Google Shape;18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885079" y="41243344"/>
            <a:ext cx="3598494" cy="109842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/>
          <p:nvPr/>
        </p:nvSpPr>
        <p:spPr>
          <a:xfrm>
            <a:off x="4205650" y="40220625"/>
            <a:ext cx="4232400" cy="8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dk1"/>
                </a:solidFill>
              </a:rPr>
              <a:t>Organizers</a:t>
            </a:r>
            <a:endParaRPr b="1" sz="4800">
              <a:solidFill>
                <a:schemeClr val="dk1"/>
              </a:solidFill>
            </a:endParaRPr>
          </a:p>
        </p:txBody>
      </p:sp>
      <p:sp>
        <p:nvSpPr>
          <p:cNvPr id="20" name="Google Shape;20;p2"/>
          <p:cNvSpPr txBox="1"/>
          <p:nvPr/>
        </p:nvSpPr>
        <p:spPr>
          <a:xfrm>
            <a:off x="18421438" y="40220625"/>
            <a:ext cx="7380000" cy="8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dk1"/>
                </a:solidFill>
              </a:rPr>
              <a:t>Technical Co-sponsors</a:t>
            </a:r>
            <a:endParaRPr b="1" sz="4800">
              <a:solidFill>
                <a:schemeClr val="dk1"/>
              </a:solidFill>
            </a:endParaRPr>
          </a:p>
        </p:txBody>
      </p:sp>
      <p:sp>
        <p:nvSpPr>
          <p:cNvPr id="21" name="Google Shape;21;p2"/>
          <p:cNvSpPr txBox="1"/>
          <p:nvPr/>
        </p:nvSpPr>
        <p:spPr>
          <a:xfrm>
            <a:off x="3581400" y="30525"/>
            <a:ext cx="26652300" cy="16629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t" bIns="366050" lIns="366050" spcFirstLastPara="1" rIns="366050" wrap="square" tIns="36605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 cap="small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11</a:t>
            </a:r>
            <a:r>
              <a:rPr b="1" baseline="30000" lang="en" sz="6000" cap="small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th</a:t>
            </a:r>
            <a:r>
              <a:rPr b="1" lang="en" sz="6000" cap="small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International Conference on Power Systems (ICPS) 2025</a:t>
            </a:r>
            <a:endParaRPr b="1" sz="6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2" name="Google Shape;22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5450" y="30527"/>
            <a:ext cx="3210475" cy="32648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oogle Shape;23;p2"/>
          <p:cNvCxnSpPr/>
          <p:nvPr/>
        </p:nvCxnSpPr>
        <p:spPr>
          <a:xfrm>
            <a:off x="-12" y="4892369"/>
            <a:ext cx="30257700" cy="0"/>
          </a:xfrm>
          <a:prstGeom prst="straightConnector1">
            <a:avLst/>
          </a:prstGeom>
          <a:noFill/>
          <a:ln cap="flat" cmpd="sng" w="76275">
            <a:solidFill>
              <a:srgbClr val="B45F0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" name="Google Shape;24;p2"/>
          <p:cNvCxnSpPr/>
          <p:nvPr/>
        </p:nvCxnSpPr>
        <p:spPr>
          <a:xfrm>
            <a:off x="12609275" y="40186425"/>
            <a:ext cx="900" cy="2547900"/>
          </a:xfrm>
          <a:prstGeom prst="straightConnector1">
            <a:avLst/>
          </a:prstGeom>
          <a:noFill/>
          <a:ln cap="flat" cmpd="sng" w="76275">
            <a:solidFill>
              <a:srgbClr val="B45F0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1032038" y="9204929"/>
            <a:ext cx="28211100" cy="16339800"/>
          </a:xfrm>
          <a:prstGeom prst="rect">
            <a:avLst/>
          </a:prstGeom>
        </p:spPr>
        <p:txBody>
          <a:bodyPr anchorCtr="0" anchor="b" bIns="366050" lIns="366050" spcFirstLastPara="1" rIns="366050" wrap="square" tIns="36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46"/>
              <a:buNone/>
              <a:defRPr sz="48046"/>
            </a:lvl1pPr>
            <a:lvl2pPr lvl="1" algn="ctr">
              <a:spcBef>
                <a:spcPts val="0"/>
              </a:spcBef>
              <a:spcAft>
                <a:spcPts val="0"/>
              </a:spcAft>
              <a:buSzPts val="48046"/>
              <a:buNone/>
              <a:defRPr sz="48046"/>
            </a:lvl2pPr>
            <a:lvl3pPr lvl="2" algn="ctr">
              <a:spcBef>
                <a:spcPts val="0"/>
              </a:spcBef>
              <a:spcAft>
                <a:spcPts val="0"/>
              </a:spcAft>
              <a:buSzPts val="48046"/>
              <a:buNone/>
              <a:defRPr sz="48046"/>
            </a:lvl3pPr>
            <a:lvl4pPr lvl="3" algn="ctr">
              <a:spcBef>
                <a:spcPts val="0"/>
              </a:spcBef>
              <a:spcAft>
                <a:spcPts val="0"/>
              </a:spcAft>
              <a:buSzPts val="48046"/>
              <a:buNone/>
              <a:defRPr sz="48046"/>
            </a:lvl4pPr>
            <a:lvl5pPr lvl="4" algn="ctr">
              <a:spcBef>
                <a:spcPts val="0"/>
              </a:spcBef>
              <a:spcAft>
                <a:spcPts val="0"/>
              </a:spcAft>
              <a:buSzPts val="48046"/>
              <a:buNone/>
              <a:defRPr sz="48046"/>
            </a:lvl5pPr>
            <a:lvl6pPr lvl="5" algn="ctr">
              <a:spcBef>
                <a:spcPts val="0"/>
              </a:spcBef>
              <a:spcAft>
                <a:spcPts val="0"/>
              </a:spcAft>
              <a:buSzPts val="48046"/>
              <a:buNone/>
              <a:defRPr sz="48046"/>
            </a:lvl6pPr>
            <a:lvl7pPr lvl="6" algn="ctr">
              <a:spcBef>
                <a:spcPts val="0"/>
              </a:spcBef>
              <a:spcAft>
                <a:spcPts val="0"/>
              </a:spcAft>
              <a:buSzPts val="48046"/>
              <a:buNone/>
              <a:defRPr sz="48046"/>
            </a:lvl7pPr>
            <a:lvl8pPr lvl="7" algn="ctr">
              <a:spcBef>
                <a:spcPts val="0"/>
              </a:spcBef>
              <a:spcAft>
                <a:spcPts val="0"/>
              </a:spcAft>
              <a:buSzPts val="48046"/>
              <a:buNone/>
              <a:defRPr sz="48046"/>
            </a:lvl8pPr>
            <a:lvl9pPr lvl="8" algn="ctr">
              <a:spcBef>
                <a:spcPts val="0"/>
              </a:spcBef>
              <a:spcAft>
                <a:spcPts val="0"/>
              </a:spcAft>
              <a:buSzPts val="48046"/>
              <a:buNone/>
              <a:defRPr sz="48046"/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1032038" y="26232123"/>
            <a:ext cx="28211100" cy="10824900"/>
          </a:xfrm>
          <a:prstGeom prst="rect">
            <a:avLst/>
          </a:prstGeom>
        </p:spPr>
        <p:txBody>
          <a:bodyPr anchorCtr="0" anchor="t" bIns="366050" lIns="366050" spcFirstLastPara="1" rIns="366050" wrap="square" tIns="366050">
            <a:normAutofit/>
          </a:bodyPr>
          <a:lstStyle>
            <a:lvl1pPr indent="-686238" lvl="0" marL="457200" algn="ctr">
              <a:spcBef>
                <a:spcPts val="0"/>
              </a:spcBef>
              <a:spcAft>
                <a:spcPts val="0"/>
              </a:spcAft>
              <a:buSzPts val="7207"/>
              <a:buChar char="●"/>
              <a:defRPr sz="7206"/>
            </a:lvl1pPr>
            <a:lvl2pPr indent="-584541" lvl="1" marL="914400" algn="ctr">
              <a:spcBef>
                <a:spcPts val="0"/>
              </a:spcBef>
              <a:spcAft>
                <a:spcPts val="0"/>
              </a:spcAft>
              <a:buSzPts val="5605"/>
              <a:buChar char="○"/>
              <a:defRPr sz="5605"/>
            </a:lvl2pPr>
            <a:lvl3pPr indent="-584541" lvl="2" marL="1371600" algn="ctr">
              <a:spcBef>
                <a:spcPts val="0"/>
              </a:spcBef>
              <a:spcAft>
                <a:spcPts val="0"/>
              </a:spcAft>
              <a:buSzPts val="5605"/>
              <a:buChar char="■"/>
              <a:defRPr sz="5605"/>
            </a:lvl3pPr>
            <a:lvl4pPr indent="-584541" lvl="3" marL="1828800" algn="ctr">
              <a:spcBef>
                <a:spcPts val="0"/>
              </a:spcBef>
              <a:spcAft>
                <a:spcPts val="0"/>
              </a:spcAft>
              <a:buSzPts val="5605"/>
              <a:buChar char="●"/>
              <a:defRPr sz="5605"/>
            </a:lvl4pPr>
            <a:lvl5pPr indent="-584541" lvl="4" marL="2286000" algn="ctr">
              <a:spcBef>
                <a:spcPts val="0"/>
              </a:spcBef>
              <a:spcAft>
                <a:spcPts val="0"/>
              </a:spcAft>
              <a:buSzPts val="5605"/>
              <a:buChar char="○"/>
              <a:defRPr sz="5605"/>
            </a:lvl5pPr>
            <a:lvl6pPr indent="-584541" lvl="5" marL="2743200" algn="ctr">
              <a:spcBef>
                <a:spcPts val="0"/>
              </a:spcBef>
              <a:spcAft>
                <a:spcPts val="0"/>
              </a:spcAft>
              <a:buSzPts val="5605"/>
              <a:buChar char="■"/>
              <a:defRPr sz="5605"/>
            </a:lvl6pPr>
            <a:lvl7pPr indent="-584541" lvl="6" marL="3200400" algn="ctr">
              <a:spcBef>
                <a:spcPts val="0"/>
              </a:spcBef>
              <a:spcAft>
                <a:spcPts val="0"/>
              </a:spcAft>
              <a:buSzPts val="5605"/>
              <a:buChar char="●"/>
              <a:defRPr sz="5605"/>
            </a:lvl7pPr>
            <a:lvl8pPr indent="-584541" lvl="7" marL="3657600" algn="ctr">
              <a:spcBef>
                <a:spcPts val="0"/>
              </a:spcBef>
              <a:spcAft>
                <a:spcPts val="0"/>
              </a:spcAft>
              <a:buSzPts val="5605"/>
              <a:buChar char="○"/>
              <a:defRPr sz="5605"/>
            </a:lvl8pPr>
            <a:lvl9pPr indent="-584541" lvl="8" marL="4114800" algn="ctr">
              <a:spcBef>
                <a:spcPts val="0"/>
              </a:spcBef>
              <a:spcAft>
                <a:spcPts val="0"/>
              </a:spcAft>
              <a:buSzPts val="5605"/>
              <a:buChar char="■"/>
              <a:defRPr sz="5605"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28052299" y="38806264"/>
            <a:ext cx="1817100" cy="3276000"/>
          </a:xfrm>
          <a:prstGeom prst="rect">
            <a:avLst/>
          </a:prstGeom>
        </p:spPr>
        <p:txBody>
          <a:bodyPr anchorCtr="0" anchor="ctr" bIns="366050" lIns="366050" spcFirstLastPara="1" rIns="366050" wrap="square" tIns="366050">
            <a:normAutofit/>
          </a:bodyPr>
          <a:lstStyle>
            <a:lvl1pPr lvl="0">
              <a:buNone/>
              <a:defRPr sz="4003"/>
            </a:lvl1pPr>
            <a:lvl2pPr lvl="1">
              <a:buNone/>
              <a:defRPr sz="4003"/>
            </a:lvl2pPr>
            <a:lvl3pPr lvl="2">
              <a:buNone/>
              <a:defRPr sz="4003"/>
            </a:lvl3pPr>
            <a:lvl4pPr lvl="3">
              <a:buNone/>
              <a:defRPr sz="4003"/>
            </a:lvl4pPr>
            <a:lvl5pPr lvl="4">
              <a:buNone/>
              <a:defRPr sz="4003"/>
            </a:lvl5pPr>
            <a:lvl6pPr lvl="5">
              <a:buNone/>
              <a:defRPr sz="4003"/>
            </a:lvl6pPr>
            <a:lvl7pPr lvl="6">
              <a:buNone/>
              <a:defRPr sz="4003"/>
            </a:lvl7pPr>
            <a:lvl8pPr lvl="7">
              <a:buNone/>
              <a:defRPr sz="4003"/>
            </a:lvl8pPr>
            <a:lvl9pPr lvl="8">
              <a:buNone/>
              <a:defRPr sz="400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28052299" y="38806264"/>
            <a:ext cx="1817100" cy="3276000"/>
          </a:xfrm>
          <a:prstGeom prst="rect">
            <a:avLst/>
          </a:prstGeom>
        </p:spPr>
        <p:txBody>
          <a:bodyPr anchorCtr="0" anchor="ctr" bIns="366050" lIns="366050" spcFirstLastPara="1" rIns="366050" wrap="square" tIns="366050">
            <a:normAutofit/>
          </a:bodyPr>
          <a:lstStyle>
            <a:lvl1pPr lvl="0">
              <a:buNone/>
              <a:defRPr sz="4003"/>
            </a:lvl1pPr>
            <a:lvl2pPr lvl="1">
              <a:buNone/>
              <a:defRPr sz="4003"/>
            </a:lvl2pPr>
            <a:lvl3pPr lvl="2">
              <a:buNone/>
              <a:defRPr sz="4003"/>
            </a:lvl3pPr>
            <a:lvl4pPr lvl="3">
              <a:buNone/>
              <a:defRPr sz="4003"/>
            </a:lvl4pPr>
            <a:lvl5pPr lvl="4">
              <a:buNone/>
              <a:defRPr sz="4003"/>
            </a:lvl5pPr>
            <a:lvl6pPr lvl="5">
              <a:buNone/>
              <a:defRPr sz="4003"/>
            </a:lvl6pPr>
            <a:lvl7pPr lvl="6">
              <a:buNone/>
              <a:defRPr sz="4003"/>
            </a:lvl7pPr>
            <a:lvl8pPr lvl="7">
              <a:buNone/>
              <a:defRPr sz="4003"/>
            </a:lvl8pPr>
            <a:lvl9pPr lvl="8">
              <a:buNone/>
              <a:defRPr sz="400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/>
          <p:nvPr>
            <p:ph type="title"/>
          </p:nvPr>
        </p:nvSpPr>
        <p:spPr>
          <a:xfrm>
            <a:off x="1032038" y="17898900"/>
            <a:ext cx="28211100" cy="7004700"/>
          </a:xfrm>
          <a:prstGeom prst="rect">
            <a:avLst/>
          </a:prstGeom>
        </p:spPr>
        <p:txBody>
          <a:bodyPr anchorCtr="0" anchor="ctr" bIns="366050" lIns="366050" spcFirstLastPara="1" rIns="366050" wrap="square" tIns="36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414"/>
              <a:buNone/>
              <a:defRPr sz="14413"/>
            </a:lvl1pPr>
            <a:lvl2pPr lvl="1" algn="ctr">
              <a:spcBef>
                <a:spcPts val="0"/>
              </a:spcBef>
              <a:spcAft>
                <a:spcPts val="0"/>
              </a:spcAft>
              <a:buSzPts val="14414"/>
              <a:buNone/>
              <a:defRPr sz="14413"/>
            </a:lvl2pPr>
            <a:lvl3pPr lvl="2" algn="ctr">
              <a:spcBef>
                <a:spcPts val="0"/>
              </a:spcBef>
              <a:spcAft>
                <a:spcPts val="0"/>
              </a:spcAft>
              <a:buSzPts val="14414"/>
              <a:buNone/>
              <a:defRPr sz="14413"/>
            </a:lvl3pPr>
            <a:lvl4pPr lvl="3" algn="ctr">
              <a:spcBef>
                <a:spcPts val="0"/>
              </a:spcBef>
              <a:spcAft>
                <a:spcPts val="0"/>
              </a:spcAft>
              <a:buSzPts val="14414"/>
              <a:buNone/>
              <a:defRPr sz="14413"/>
            </a:lvl4pPr>
            <a:lvl5pPr lvl="4" algn="ctr">
              <a:spcBef>
                <a:spcPts val="0"/>
              </a:spcBef>
              <a:spcAft>
                <a:spcPts val="0"/>
              </a:spcAft>
              <a:buSzPts val="14414"/>
              <a:buNone/>
              <a:defRPr sz="14413"/>
            </a:lvl5pPr>
            <a:lvl6pPr lvl="5" algn="ctr">
              <a:spcBef>
                <a:spcPts val="0"/>
              </a:spcBef>
              <a:spcAft>
                <a:spcPts val="0"/>
              </a:spcAft>
              <a:buSzPts val="14414"/>
              <a:buNone/>
              <a:defRPr sz="14413"/>
            </a:lvl6pPr>
            <a:lvl7pPr lvl="6" algn="ctr">
              <a:spcBef>
                <a:spcPts val="0"/>
              </a:spcBef>
              <a:spcAft>
                <a:spcPts val="0"/>
              </a:spcAft>
              <a:buSzPts val="14414"/>
              <a:buNone/>
              <a:defRPr sz="14413"/>
            </a:lvl7pPr>
            <a:lvl8pPr lvl="7" algn="ctr">
              <a:spcBef>
                <a:spcPts val="0"/>
              </a:spcBef>
              <a:spcAft>
                <a:spcPts val="0"/>
              </a:spcAft>
              <a:buSzPts val="14414"/>
              <a:buNone/>
              <a:defRPr sz="14413"/>
            </a:lvl8pPr>
            <a:lvl9pPr lvl="8" algn="ctr">
              <a:spcBef>
                <a:spcPts val="0"/>
              </a:spcBef>
              <a:spcAft>
                <a:spcPts val="0"/>
              </a:spcAft>
              <a:buSzPts val="14414"/>
              <a:buNone/>
              <a:defRPr sz="14413"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28052299" y="38806264"/>
            <a:ext cx="1817100" cy="3276000"/>
          </a:xfrm>
          <a:prstGeom prst="rect">
            <a:avLst/>
          </a:prstGeom>
        </p:spPr>
        <p:txBody>
          <a:bodyPr anchorCtr="0" anchor="ctr" bIns="366050" lIns="366050" spcFirstLastPara="1" rIns="366050" wrap="square" tIns="366050">
            <a:normAutofit/>
          </a:bodyPr>
          <a:lstStyle>
            <a:lvl1pPr lvl="0">
              <a:buNone/>
              <a:defRPr sz="4003"/>
            </a:lvl1pPr>
            <a:lvl2pPr lvl="1">
              <a:buNone/>
              <a:defRPr sz="4003"/>
            </a:lvl2pPr>
            <a:lvl3pPr lvl="2">
              <a:buNone/>
              <a:defRPr sz="4003"/>
            </a:lvl3pPr>
            <a:lvl4pPr lvl="3">
              <a:buNone/>
              <a:defRPr sz="4003"/>
            </a:lvl4pPr>
            <a:lvl5pPr lvl="4">
              <a:buNone/>
              <a:defRPr sz="4003"/>
            </a:lvl5pPr>
            <a:lvl6pPr lvl="5">
              <a:buNone/>
              <a:defRPr sz="4003"/>
            </a:lvl6pPr>
            <a:lvl7pPr lvl="6">
              <a:buNone/>
              <a:defRPr sz="4003"/>
            </a:lvl7pPr>
            <a:lvl8pPr lvl="7">
              <a:buNone/>
              <a:defRPr sz="4003"/>
            </a:lvl8pPr>
            <a:lvl9pPr lvl="8">
              <a:buNone/>
              <a:defRPr sz="400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1032038" y="3703400"/>
            <a:ext cx="28211100" cy="4765500"/>
          </a:xfrm>
          <a:prstGeom prst="rect">
            <a:avLst/>
          </a:prstGeom>
        </p:spPr>
        <p:txBody>
          <a:bodyPr anchorCtr="0" anchor="t" bIns="366050" lIns="366050" spcFirstLastPara="1" rIns="366050" wrap="square" tIns="36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211"/>
              <a:buNone/>
              <a:defRPr sz="11210"/>
            </a:lvl1pPr>
            <a:lvl2pPr lvl="1">
              <a:spcBef>
                <a:spcPts val="0"/>
              </a:spcBef>
              <a:spcAft>
                <a:spcPts val="0"/>
              </a:spcAft>
              <a:buSzPts val="11211"/>
              <a:buNone/>
              <a:defRPr sz="11210"/>
            </a:lvl2pPr>
            <a:lvl3pPr lvl="2">
              <a:spcBef>
                <a:spcPts val="0"/>
              </a:spcBef>
              <a:spcAft>
                <a:spcPts val="0"/>
              </a:spcAft>
              <a:buSzPts val="11211"/>
              <a:buNone/>
              <a:defRPr sz="11210"/>
            </a:lvl3pPr>
            <a:lvl4pPr lvl="3">
              <a:spcBef>
                <a:spcPts val="0"/>
              </a:spcBef>
              <a:spcAft>
                <a:spcPts val="0"/>
              </a:spcAft>
              <a:buSzPts val="11211"/>
              <a:buNone/>
              <a:defRPr sz="11210"/>
            </a:lvl4pPr>
            <a:lvl5pPr lvl="4">
              <a:spcBef>
                <a:spcPts val="0"/>
              </a:spcBef>
              <a:spcAft>
                <a:spcPts val="0"/>
              </a:spcAft>
              <a:buSzPts val="11211"/>
              <a:buNone/>
              <a:defRPr sz="11210"/>
            </a:lvl5pPr>
            <a:lvl6pPr lvl="5">
              <a:spcBef>
                <a:spcPts val="0"/>
              </a:spcBef>
              <a:spcAft>
                <a:spcPts val="0"/>
              </a:spcAft>
              <a:buSzPts val="11211"/>
              <a:buNone/>
              <a:defRPr sz="11210"/>
            </a:lvl6pPr>
            <a:lvl7pPr lvl="6">
              <a:spcBef>
                <a:spcPts val="0"/>
              </a:spcBef>
              <a:spcAft>
                <a:spcPts val="0"/>
              </a:spcAft>
              <a:buSzPts val="11211"/>
              <a:buNone/>
              <a:defRPr sz="11210"/>
            </a:lvl7pPr>
            <a:lvl8pPr lvl="7">
              <a:spcBef>
                <a:spcPts val="0"/>
              </a:spcBef>
              <a:spcAft>
                <a:spcPts val="0"/>
              </a:spcAft>
              <a:buSzPts val="11211"/>
              <a:buNone/>
              <a:defRPr sz="11210"/>
            </a:lvl8pPr>
            <a:lvl9pPr lvl="8">
              <a:spcBef>
                <a:spcPts val="0"/>
              </a:spcBef>
              <a:spcAft>
                <a:spcPts val="0"/>
              </a:spcAft>
              <a:buSzPts val="11211"/>
              <a:buNone/>
              <a:defRPr sz="11210"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1032038" y="9590643"/>
            <a:ext cx="28211100" cy="28430700"/>
          </a:xfrm>
          <a:prstGeom prst="rect">
            <a:avLst/>
          </a:prstGeom>
        </p:spPr>
        <p:txBody>
          <a:bodyPr anchorCtr="0" anchor="t" bIns="366050" lIns="366050" spcFirstLastPara="1" rIns="366050" wrap="square" tIns="366050">
            <a:normAutofit/>
          </a:bodyPr>
          <a:lstStyle>
            <a:lvl1pPr indent="-686238" lvl="0" marL="457200">
              <a:spcBef>
                <a:spcPts val="0"/>
              </a:spcBef>
              <a:spcAft>
                <a:spcPts val="0"/>
              </a:spcAft>
              <a:buSzPts val="7207"/>
              <a:buChar char="●"/>
              <a:defRPr sz="7206"/>
            </a:lvl1pPr>
            <a:lvl2pPr indent="-584541" lvl="1" marL="914400">
              <a:spcBef>
                <a:spcPts val="0"/>
              </a:spcBef>
              <a:spcAft>
                <a:spcPts val="0"/>
              </a:spcAft>
              <a:buSzPts val="5605"/>
              <a:buChar char="○"/>
              <a:defRPr sz="5605"/>
            </a:lvl2pPr>
            <a:lvl3pPr indent="-584541" lvl="2" marL="1371600">
              <a:spcBef>
                <a:spcPts val="0"/>
              </a:spcBef>
              <a:spcAft>
                <a:spcPts val="0"/>
              </a:spcAft>
              <a:buSzPts val="5605"/>
              <a:buChar char="■"/>
              <a:defRPr sz="5605"/>
            </a:lvl3pPr>
            <a:lvl4pPr indent="-584541" lvl="3" marL="1828800">
              <a:spcBef>
                <a:spcPts val="0"/>
              </a:spcBef>
              <a:spcAft>
                <a:spcPts val="0"/>
              </a:spcAft>
              <a:buSzPts val="5605"/>
              <a:buChar char="●"/>
              <a:defRPr sz="5605"/>
            </a:lvl4pPr>
            <a:lvl5pPr indent="-584541" lvl="4" marL="2286000">
              <a:spcBef>
                <a:spcPts val="0"/>
              </a:spcBef>
              <a:spcAft>
                <a:spcPts val="0"/>
              </a:spcAft>
              <a:buSzPts val="5605"/>
              <a:buChar char="○"/>
              <a:defRPr sz="5605"/>
            </a:lvl5pPr>
            <a:lvl6pPr indent="-584541" lvl="5" marL="2743200">
              <a:spcBef>
                <a:spcPts val="0"/>
              </a:spcBef>
              <a:spcAft>
                <a:spcPts val="0"/>
              </a:spcAft>
              <a:buSzPts val="5605"/>
              <a:buChar char="■"/>
              <a:defRPr sz="5605"/>
            </a:lvl6pPr>
            <a:lvl7pPr indent="-584541" lvl="6" marL="3200400">
              <a:spcBef>
                <a:spcPts val="0"/>
              </a:spcBef>
              <a:spcAft>
                <a:spcPts val="0"/>
              </a:spcAft>
              <a:buSzPts val="5605"/>
              <a:buChar char="●"/>
              <a:defRPr sz="5605"/>
            </a:lvl7pPr>
            <a:lvl8pPr indent="-584541" lvl="7" marL="3657600">
              <a:spcBef>
                <a:spcPts val="0"/>
              </a:spcBef>
              <a:spcAft>
                <a:spcPts val="0"/>
              </a:spcAft>
              <a:buSzPts val="5605"/>
              <a:buChar char="○"/>
              <a:defRPr sz="5605"/>
            </a:lvl8pPr>
            <a:lvl9pPr indent="-584541" lvl="8" marL="4114800">
              <a:spcBef>
                <a:spcPts val="0"/>
              </a:spcBef>
              <a:spcAft>
                <a:spcPts val="0"/>
              </a:spcAft>
              <a:buSzPts val="5605"/>
              <a:buChar char="■"/>
              <a:defRPr sz="5605"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28052299" y="38806264"/>
            <a:ext cx="1817100" cy="3276000"/>
          </a:xfrm>
          <a:prstGeom prst="rect">
            <a:avLst/>
          </a:prstGeom>
        </p:spPr>
        <p:txBody>
          <a:bodyPr anchorCtr="0" anchor="ctr" bIns="366050" lIns="366050" spcFirstLastPara="1" rIns="366050" wrap="square" tIns="366050">
            <a:normAutofit/>
          </a:bodyPr>
          <a:lstStyle>
            <a:lvl1pPr lvl="0">
              <a:buNone/>
              <a:defRPr sz="4003"/>
            </a:lvl1pPr>
            <a:lvl2pPr lvl="1">
              <a:buNone/>
              <a:defRPr sz="4003"/>
            </a:lvl2pPr>
            <a:lvl3pPr lvl="2">
              <a:buNone/>
              <a:defRPr sz="4003"/>
            </a:lvl3pPr>
            <a:lvl4pPr lvl="3">
              <a:buNone/>
              <a:defRPr sz="4003"/>
            </a:lvl4pPr>
            <a:lvl5pPr lvl="4">
              <a:buNone/>
              <a:defRPr sz="4003"/>
            </a:lvl5pPr>
            <a:lvl6pPr lvl="5">
              <a:buNone/>
              <a:defRPr sz="4003"/>
            </a:lvl6pPr>
            <a:lvl7pPr lvl="6">
              <a:buNone/>
              <a:defRPr sz="4003"/>
            </a:lvl7pPr>
            <a:lvl8pPr lvl="7">
              <a:buNone/>
              <a:defRPr sz="4003"/>
            </a:lvl8pPr>
            <a:lvl9pPr lvl="8">
              <a:buNone/>
              <a:defRPr sz="400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1032038" y="3703400"/>
            <a:ext cx="28211100" cy="4765500"/>
          </a:xfrm>
          <a:prstGeom prst="rect">
            <a:avLst/>
          </a:prstGeom>
        </p:spPr>
        <p:txBody>
          <a:bodyPr anchorCtr="0" anchor="t" bIns="366050" lIns="366050" spcFirstLastPara="1" rIns="366050" wrap="square" tIns="36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211"/>
              <a:buNone/>
              <a:defRPr sz="11210"/>
            </a:lvl1pPr>
            <a:lvl2pPr lvl="1">
              <a:spcBef>
                <a:spcPts val="0"/>
              </a:spcBef>
              <a:spcAft>
                <a:spcPts val="0"/>
              </a:spcAft>
              <a:buSzPts val="11211"/>
              <a:buNone/>
              <a:defRPr sz="11210"/>
            </a:lvl2pPr>
            <a:lvl3pPr lvl="2">
              <a:spcBef>
                <a:spcPts val="0"/>
              </a:spcBef>
              <a:spcAft>
                <a:spcPts val="0"/>
              </a:spcAft>
              <a:buSzPts val="11211"/>
              <a:buNone/>
              <a:defRPr sz="11210"/>
            </a:lvl3pPr>
            <a:lvl4pPr lvl="3">
              <a:spcBef>
                <a:spcPts val="0"/>
              </a:spcBef>
              <a:spcAft>
                <a:spcPts val="0"/>
              </a:spcAft>
              <a:buSzPts val="11211"/>
              <a:buNone/>
              <a:defRPr sz="11210"/>
            </a:lvl4pPr>
            <a:lvl5pPr lvl="4">
              <a:spcBef>
                <a:spcPts val="0"/>
              </a:spcBef>
              <a:spcAft>
                <a:spcPts val="0"/>
              </a:spcAft>
              <a:buSzPts val="11211"/>
              <a:buNone/>
              <a:defRPr sz="11210"/>
            </a:lvl5pPr>
            <a:lvl6pPr lvl="5">
              <a:spcBef>
                <a:spcPts val="0"/>
              </a:spcBef>
              <a:spcAft>
                <a:spcPts val="0"/>
              </a:spcAft>
              <a:buSzPts val="11211"/>
              <a:buNone/>
              <a:defRPr sz="11210"/>
            </a:lvl6pPr>
            <a:lvl7pPr lvl="6">
              <a:spcBef>
                <a:spcPts val="0"/>
              </a:spcBef>
              <a:spcAft>
                <a:spcPts val="0"/>
              </a:spcAft>
              <a:buSzPts val="11211"/>
              <a:buNone/>
              <a:defRPr sz="11210"/>
            </a:lvl7pPr>
            <a:lvl8pPr lvl="7">
              <a:spcBef>
                <a:spcPts val="0"/>
              </a:spcBef>
              <a:spcAft>
                <a:spcPts val="0"/>
              </a:spcAft>
              <a:buSzPts val="11211"/>
              <a:buNone/>
              <a:defRPr sz="11210"/>
            </a:lvl8pPr>
            <a:lvl9pPr lvl="8">
              <a:spcBef>
                <a:spcPts val="0"/>
              </a:spcBef>
              <a:spcAft>
                <a:spcPts val="0"/>
              </a:spcAft>
              <a:buSzPts val="11211"/>
              <a:buNone/>
              <a:defRPr sz="11210"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1032038" y="9590643"/>
            <a:ext cx="13243200" cy="28430700"/>
          </a:xfrm>
          <a:prstGeom prst="rect">
            <a:avLst/>
          </a:prstGeom>
        </p:spPr>
        <p:txBody>
          <a:bodyPr anchorCtr="0" anchor="t" bIns="366050" lIns="366050" spcFirstLastPara="1" rIns="366050" wrap="square" tIns="366050">
            <a:normAutofit/>
          </a:bodyPr>
          <a:lstStyle>
            <a:lvl1pPr indent="-584541" lvl="0" marL="457200">
              <a:spcBef>
                <a:spcPts val="0"/>
              </a:spcBef>
              <a:spcAft>
                <a:spcPts val="0"/>
              </a:spcAft>
              <a:buSzPts val="5605"/>
              <a:buChar char="●"/>
              <a:defRPr sz="5605"/>
            </a:lvl1pPr>
            <a:lvl2pPr indent="-533692" lvl="1" marL="914400">
              <a:spcBef>
                <a:spcPts val="0"/>
              </a:spcBef>
              <a:spcAft>
                <a:spcPts val="0"/>
              </a:spcAft>
              <a:buSzPts val="4805"/>
              <a:buChar char="○"/>
              <a:defRPr sz="4804"/>
            </a:lvl2pPr>
            <a:lvl3pPr indent="-533692" lvl="2" marL="1371600">
              <a:spcBef>
                <a:spcPts val="0"/>
              </a:spcBef>
              <a:spcAft>
                <a:spcPts val="0"/>
              </a:spcAft>
              <a:buSzPts val="4805"/>
              <a:buChar char="■"/>
              <a:defRPr sz="4804"/>
            </a:lvl3pPr>
            <a:lvl4pPr indent="-533692" lvl="3" marL="1828800">
              <a:spcBef>
                <a:spcPts val="0"/>
              </a:spcBef>
              <a:spcAft>
                <a:spcPts val="0"/>
              </a:spcAft>
              <a:buSzPts val="4805"/>
              <a:buChar char="●"/>
              <a:defRPr sz="4804"/>
            </a:lvl4pPr>
            <a:lvl5pPr indent="-533692" lvl="4" marL="2286000">
              <a:spcBef>
                <a:spcPts val="0"/>
              </a:spcBef>
              <a:spcAft>
                <a:spcPts val="0"/>
              </a:spcAft>
              <a:buSzPts val="4805"/>
              <a:buChar char="○"/>
              <a:defRPr sz="4804"/>
            </a:lvl5pPr>
            <a:lvl6pPr indent="-533692" lvl="5" marL="2743200">
              <a:spcBef>
                <a:spcPts val="0"/>
              </a:spcBef>
              <a:spcAft>
                <a:spcPts val="0"/>
              </a:spcAft>
              <a:buSzPts val="4805"/>
              <a:buChar char="■"/>
              <a:defRPr sz="4804"/>
            </a:lvl6pPr>
            <a:lvl7pPr indent="-533692" lvl="6" marL="3200400">
              <a:spcBef>
                <a:spcPts val="0"/>
              </a:spcBef>
              <a:spcAft>
                <a:spcPts val="0"/>
              </a:spcAft>
              <a:buSzPts val="4805"/>
              <a:buChar char="●"/>
              <a:defRPr sz="4804"/>
            </a:lvl7pPr>
            <a:lvl8pPr indent="-533692" lvl="7" marL="3657600">
              <a:spcBef>
                <a:spcPts val="0"/>
              </a:spcBef>
              <a:spcAft>
                <a:spcPts val="0"/>
              </a:spcAft>
              <a:buSzPts val="4805"/>
              <a:buChar char="○"/>
              <a:defRPr sz="4804"/>
            </a:lvl8pPr>
            <a:lvl9pPr indent="-533692" lvl="8" marL="4114800">
              <a:spcBef>
                <a:spcPts val="0"/>
              </a:spcBef>
              <a:spcAft>
                <a:spcPts val="0"/>
              </a:spcAft>
              <a:buSzPts val="4805"/>
              <a:buChar char="■"/>
              <a:defRPr sz="4804"/>
            </a:lvl9pPr>
          </a:lstStyle>
          <a:p/>
        </p:txBody>
      </p:sp>
      <p:sp>
        <p:nvSpPr>
          <p:cNvPr id="35" name="Google Shape;35;p5"/>
          <p:cNvSpPr txBox="1"/>
          <p:nvPr>
            <p:ph idx="2" type="body"/>
          </p:nvPr>
        </p:nvSpPr>
        <p:spPr>
          <a:xfrm>
            <a:off x="16000072" y="9590643"/>
            <a:ext cx="13243200" cy="28430700"/>
          </a:xfrm>
          <a:prstGeom prst="rect">
            <a:avLst/>
          </a:prstGeom>
        </p:spPr>
        <p:txBody>
          <a:bodyPr anchorCtr="0" anchor="t" bIns="366050" lIns="366050" spcFirstLastPara="1" rIns="366050" wrap="square" tIns="366050">
            <a:normAutofit/>
          </a:bodyPr>
          <a:lstStyle>
            <a:lvl1pPr indent="-584541" lvl="0" marL="457200">
              <a:spcBef>
                <a:spcPts val="0"/>
              </a:spcBef>
              <a:spcAft>
                <a:spcPts val="0"/>
              </a:spcAft>
              <a:buSzPts val="5605"/>
              <a:buChar char="●"/>
              <a:defRPr sz="5605"/>
            </a:lvl1pPr>
            <a:lvl2pPr indent="-533692" lvl="1" marL="914400">
              <a:spcBef>
                <a:spcPts val="0"/>
              </a:spcBef>
              <a:spcAft>
                <a:spcPts val="0"/>
              </a:spcAft>
              <a:buSzPts val="4805"/>
              <a:buChar char="○"/>
              <a:defRPr sz="4804"/>
            </a:lvl2pPr>
            <a:lvl3pPr indent="-533692" lvl="2" marL="1371600">
              <a:spcBef>
                <a:spcPts val="0"/>
              </a:spcBef>
              <a:spcAft>
                <a:spcPts val="0"/>
              </a:spcAft>
              <a:buSzPts val="4805"/>
              <a:buChar char="■"/>
              <a:defRPr sz="4804"/>
            </a:lvl3pPr>
            <a:lvl4pPr indent="-533692" lvl="3" marL="1828800">
              <a:spcBef>
                <a:spcPts val="0"/>
              </a:spcBef>
              <a:spcAft>
                <a:spcPts val="0"/>
              </a:spcAft>
              <a:buSzPts val="4805"/>
              <a:buChar char="●"/>
              <a:defRPr sz="4804"/>
            </a:lvl4pPr>
            <a:lvl5pPr indent="-533692" lvl="4" marL="2286000">
              <a:spcBef>
                <a:spcPts val="0"/>
              </a:spcBef>
              <a:spcAft>
                <a:spcPts val="0"/>
              </a:spcAft>
              <a:buSzPts val="4805"/>
              <a:buChar char="○"/>
              <a:defRPr sz="4804"/>
            </a:lvl5pPr>
            <a:lvl6pPr indent="-533692" lvl="5" marL="2743200">
              <a:spcBef>
                <a:spcPts val="0"/>
              </a:spcBef>
              <a:spcAft>
                <a:spcPts val="0"/>
              </a:spcAft>
              <a:buSzPts val="4805"/>
              <a:buChar char="■"/>
              <a:defRPr sz="4804"/>
            </a:lvl6pPr>
            <a:lvl7pPr indent="-533692" lvl="6" marL="3200400">
              <a:spcBef>
                <a:spcPts val="0"/>
              </a:spcBef>
              <a:spcAft>
                <a:spcPts val="0"/>
              </a:spcAft>
              <a:buSzPts val="4805"/>
              <a:buChar char="●"/>
              <a:defRPr sz="4804"/>
            </a:lvl7pPr>
            <a:lvl8pPr indent="-533692" lvl="7" marL="3657600">
              <a:spcBef>
                <a:spcPts val="0"/>
              </a:spcBef>
              <a:spcAft>
                <a:spcPts val="0"/>
              </a:spcAft>
              <a:buSzPts val="4805"/>
              <a:buChar char="○"/>
              <a:defRPr sz="4804"/>
            </a:lvl8pPr>
            <a:lvl9pPr indent="-533692" lvl="8" marL="4114800">
              <a:spcBef>
                <a:spcPts val="0"/>
              </a:spcBef>
              <a:spcAft>
                <a:spcPts val="0"/>
              </a:spcAft>
              <a:buSzPts val="4805"/>
              <a:buChar char="■"/>
              <a:defRPr sz="4804"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28052299" y="38806264"/>
            <a:ext cx="1817100" cy="3276000"/>
          </a:xfrm>
          <a:prstGeom prst="rect">
            <a:avLst/>
          </a:prstGeom>
        </p:spPr>
        <p:txBody>
          <a:bodyPr anchorCtr="0" anchor="ctr" bIns="366050" lIns="366050" spcFirstLastPara="1" rIns="366050" wrap="square" tIns="366050">
            <a:normAutofit/>
          </a:bodyPr>
          <a:lstStyle>
            <a:lvl1pPr lvl="0">
              <a:buNone/>
              <a:defRPr sz="4003"/>
            </a:lvl1pPr>
            <a:lvl2pPr lvl="1">
              <a:buNone/>
              <a:defRPr sz="4003"/>
            </a:lvl2pPr>
            <a:lvl3pPr lvl="2">
              <a:buNone/>
              <a:defRPr sz="4003"/>
            </a:lvl3pPr>
            <a:lvl4pPr lvl="3">
              <a:buNone/>
              <a:defRPr sz="4003"/>
            </a:lvl4pPr>
            <a:lvl5pPr lvl="4">
              <a:buNone/>
              <a:defRPr sz="4003"/>
            </a:lvl5pPr>
            <a:lvl6pPr lvl="5">
              <a:buNone/>
              <a:defRPr sz="4003"/>
            </a:lvl6pPr>
            <a:lvl7pPr lvl="6">
              <a:buNone/>
              <a:defRPr sz="4003"/>
            </a:lvl7pPr>
            <a:lvl8pPr lvl="7">
              <a:buNone/>
              <a:defRPr sz="4003"/>
            </a:lvl8pPr>
            <a:lvl9pPr lvl="8">
              <a:buNone/>
              <a:defRPr sz="400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1032038" y="3703400"/>
            <a:ext cx="28211100" cy="4765500"/>
          </a:xfrm>
          <a:prstGeom prst="rect">
            <a:avLst/>
          </a:prstGeom>
        </p:spPr>
        <p:txBody>
          <a:bodyPr anchorCtr="0" anchor="t" bIns="366050" lIns="366050" spcFirstLastPara="1" rIns="366050" wrap="square" tIns="36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211"/>
              <a:buNone/>
              <a:defRPr sz="11210"/>
            </a:lvl1pPr>
            <a:lvl2pPr lvl="1">
              <a:spcBef>
                <a:spcPts val="0"/>
              </a:spcBef>
              <a:spcAft>
                <a:spcPts val="0"/>
              </a:spcAft>
              <a:buSzPts val="11211"/>
              <a:buNone/>
              <a:defRPr sz="11210"/>
            </a:lvl2pPr>
            <a:lvl3pPr lvl="2">
              <a:spcBef>
                <a:spcPts val="0"/>
              </a:spcBef>
              <a:spcAft>
                <a:spcPts val="0"/>
              </a:spcAft>
              <a:buSzPts val="11211"/>
              <a:buNone/>
              <a:defRPr sz="11210"/>
            </a:lvl3pPr>
            <a:lvl4pPr lvl="3">
              <a:spcBef>
                <a:spcPts val="0"/>
              </a:spcBef>
              <a:spcAft>
                <a:spcPts val="0"/>
              </a:spcAft>
              <a:buSzPts val="11211"/>
              <a:buNone/>
              <a:defRPr sz="11210"/>
            </a:lvl4pPr>
            <a:lvl5pPr lvl="4">
              <a:spcBef>
                <a:spcPts val="0"/>
              </a:spcBef>
              <a:spcAft>
                <a:spcPts val="0"/>
              </a:spcAft>
              <a:buSzPts val="11211"/>
              <a:buNone/>
              <a:defRPr sz="11210"/>
            </a:lvl5pPr>
            <a:lvl6pPr lvl="5">
              <a:spcBef>
                <a:spcPts val="0"/>
              </a:spcBef>
              <a:spcAft>
                <a:spcPts val="0"/>
              </a:spcAft>
              <a:buSzPts val="11211"/>
              <a:buNone/>
              <a:defRPr sz="11210"/>
            </a:lvl6pPr>
            <a:lvl7pPr lvl="6">
              <a:spcBef>
                <a:spcPts val="0"/>
              </a:spcBef>
              <a:spcAft>
                <a:spcPts val="0"/>
              </a:spcAft>
              <a:buSzPts val="11211"/>
              <a:buNone/>
              <a:defRPr sz="11210"/>
            </a:lvl7pPr>
            <a:lvl8pPr lvl="7">
              <a:spcBef>
                <a:spcPts val="0"/>
              </a:spcBef>
              <a:spcAft>
                <a:spcPts val="0"/>
              </a:spcAft>
              <a:buSzPts val="11211"/>
              <a:buNone/>
              <a:defRPr sz="11210"/>
            </a:lvl8pPr>
            <a:lvl9pPr lvl="8">
              <a:spcBef>
                <a:spcPts val="0"/>
              </a:spcBef>
              <a:spcAft>
                <a:spcPts val="0"/>
              </a:spcAft>
              <a:buSzPts val="11211"/>
              <a:buNone/>
              <a:defRPr sz="11210"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28052299" y="38806264"/>
            <a:ext cx="1817100" cy="3276000"/>
          </a:xfrm>
          <a:prstGeom prst="rect">
            <a:avLst/>
          </a:prstGeom>
        </p:spPr>
        <p:txBody>
          <a:bodyPr anchorCtr="0" anchor="ctr" bIns="366050" lIns="366050" spcFirstLastPara="1" rIns="366050" wrap="square" tIns="366050">
            <a:normAutofit/>
          </a:bodyPr>
          <a:lstStyle>
            <a:lvl1pPr lvl="0">
              <a:buNone/>
              <a:defRPr sz="4003"/>
            </a:lvl1pPr>
            <a:lvl2pPr lvl="1">
              <a:buNone/>
              <a:defRPr sz="4003"/>
            </a:lvl2pPr>
            <a:lvl3pPr lvl="2">
              <a:buNone/>
              <a:defRPr sz="4003"/>
            </a:lvl3pPr>
            <a:lvl4pPr lvl="3">
              <a:buNone/>
              <a:defRPr sz="4003"/>
            </a:lvl4pPr>
            <a:lvl5pPr lvl="4">
              <a:buNone/>
              <a:defRPr sz="4003"/>
            </a:lvl5pPr>
            <a:lvl6pPr lvl="5">
              <a:buNone/>
              <a:defRPr sz="4003"/>
            </a:lvl6pPr>
            <a:lvl7pPr lvl="6">
              <a:buNone/>
              <a:defRPr sz="4003"/>
            </a:lvl7pPr>
            <a:lvl8pPr lvl="7">
              <a:buNone/>
              <a:defRPr sz="4003"/>
            </a:lvl8pPr>
            <a:lvl9pPr lvl="8">
              <a:buNone/>
              <a:defRPr sz="400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1032038" y="4623581"/>
            <a:ext cx="9297600" cy="6288600"/>
          </a:xfrm>
          <a:prstGeom prst="rect">
            <a:avLst/>
          </a:prstGeom>
        </p:spPr>
        <p:txBody>
          <a:bodyPr anchorCtr="0" anchor="b" bIns="366050" lIns="366050" spcFirstLastPara="1" rIns="366050" wrap="square" tIns="36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9"/>
              <a:buNone/>
              <a:defRPr sz="9609"/>
            </a:lvl1pPr>
            <a:lvl2pPr lvl="1">
              <a:spcBef>
                <a:spcPts val="0"/>
              </a:spcBef>
              <a:spcAft>
                <a:spcPts val="0"/>
              </a:spcAft>
              <a:buSzPts val="9609"/>
              <a:buNone/>
              <a:defRPr sz="9609"/>
            </a:lvl2pPr>
            <a:lvl3pPr lvl="2">
              <a:spcBef>
                <a:spcPts val="0"/>
              </a:spcBef>
              <a:spcAft>
                <a:spcPts val="0"/>
              </a:spcAft>
              <a:buSzPts val="9609"/>
              <a:buNone/>
              <a:defRPr sz="9609"/>
            </a:lvl3pPr>
            <a:lvl4pPr lvl="3">
              <a:spcBef>
                <a:spcPts val="0"/>
              </a:spcBef>
              <a:spcAft>
                <a:spcPts val="0"/>
              </a:spcAft>
              <a:buSzPts val="9609"/>
              <a:buNone/>
              <a:defRPr sz="9609"/>
            </a:lvl4pPr>
            <a:lvl5pPr lvl="4">
              <a:spcBef>
                <a:spcPts val="0"/>
              </a:spcBef>
              <a:spcAft>
                <a:spcPts val="0"/>
              </a:spcAft>
              <a:buSzPts val="9609"/>
              <a:buNone/>
              <a:defRPr sz="9609"/>
            </a:lvl5pPr>
            <a:lvl6pPr lvl="5">
              <a:spcBef>
                <a:spcPts val="0"/>
              </a:spcBef>
              <a:spcAft>
                <a:spcPts val="0"/>
              </a:spcAft>
              <a:buSzPts val="9609"/>
              <a:buNone/>
              <a:defRPr sz="9609"/>
            </a:lvl6pPr>
            <a:lvl7pPr lvl="6">
              <a:spcBef>
                <a:spcPts val="0"/>
              </a:spcBef>
              <a:spcAft>
                <a:spcPts val="0"/>
              </a:spcAft>
              <a:buSzPts val="9609"/>
              <a:buNone/>
              <a:defRPr sz="9609"/>
            </a:lvl7pPr>
            <a:lvl8pPr lvl="7">
              <a:spcBef>
                <a:spcPts val="0"/>
              </a:spcBef>
              <a:spcAft>
                <a:spcPts val="0"/>
              </a:spcAft>
              <a:buSzPts val="9609"/>
              <a:buNone/>
              <a:defRPr sz="9609"/>
            </a:lvl8pPr>
            <a:lvl9pPr lvl="8">
              <a:spcBef>
                <a:spcPts val="0"/>
              </a:spcBef>
              <a:spcAft>
                <a:spcPts val="0"/>
              </a:spcAft>
              <a:buSzPts val="9609"/>
              <a:buNone/>
              <a:defRPr sz="9609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1032038" y="11563945"/>
            <a:ext cx="9297600" cy="26458200"/>
          </a:xfrm>
          <a:prstGeom prst="rect">
            <a:avLst/>
          </a:prstGeom>
        </p:spPr>
        <p:txBody>
          <a:bodyPr anchorCtr="0" anchor="t" bIns="366050" lIns="366050" spcFirstLastPara="1" rIns="366050" wrap="square" tIns="366050">
            <a:normAutofit/>
          </a:bodyPr>
          <a:lstStyle>
            <a:lvl1pPr indent="-533692" lvl="0" marL="457200">
              <a:spcBef>
                <a:spcPts val="0"/>
              </a:spcBef>
              <a:spcAft>
                <a:spcPts val="0"/>
              </a:spcAft>
              <a:buSzPts val="4805"/>
              <a:buChar char="●"/>
              <a:defRPr sz="4804"/>
            </a:lvl1pPr>
            <a:lvl2pPr indent="-533692" lvl="1" marL="914400">
              <a:spcBef>
                <a:spcPts val="0"/>
              </a:spcBef>
              <a:spcAft>
                <a:spcPts val="0"/>
              </a:spcAft>
              <a:buSzPts val="4805"/>
              <a:buChar char="○"/>
              <a:defRPr sz="4804"/>
            </a:lvl2pPr>
            <a:lvl3pPr indent="-533692" lvl="2" marL="1371600">
              <a:spcBef>
                <a:spcPts val="0"/>
              </a:spcBef>
              <a:spcAft>
                <a:spcPts val="0"/>
              </a:spcAft>
              <a:buSzPts val="4805"/>
              <a:buChar char="■"/>
              <a:defRPr sz="4804"/>
            </a:lvl3pPr>
            <a:lvl4pPr indent="-533692" lvl="3" marL="1828800">
              <a:spcBef>
                <a:spcPts val="0"/>
              </a:spcBef>
              <a:spcAft>
                <a:spcPts val="0"/>
              </a:spcAft>
              <a:buSzPts val="4805"/>
              <a:buChar char="●"/>
              <a:defRPr sz="4804"/>
            </a:lvl4pPr>
            <a:lvl5pPr indent="-533692" lvl="4" marL="2286000">
              <a:spcBef>
                <a:spcPts val="0"/>
              </a:spcBef>
              <a:spcAft>
                <a:spcPts val="0"/>
              </a:spcAft>
              <a:buSzPts val="4805"/>
              <a:buChar char="○"/>
              <a:defRPr sz="4804"/>
            </a:lvl5pPr>
            <a:lvl6pPr indent="-533692" lvl="5" marL="2743200">
              <a:spcBef>
                <a:spcPts val="0"/>
              </a:spcBef>
              <a:spcAft>
                <a:spcPts val="0"/>
              </a:spcAft>
              <a:buSzPts val="4805"/>
              <a:buChar char="■"/>
              <a:defRPr sz="4804"/>
            </a:lvl6pPr>
            <a:lvl7pPr indent="-533692" lvl="6" marL="3200400">
              <a:spcBef>
                <a:spcPts val="0"/>
              </a:spcBef>
              <a:spcAft>
                <a:spcPts val="0"/>
              </a:spcAft>
              <a:buSzPts val="4805"/>
              <a:buChar char="●"/>
              <a:defRPr sz="4804"/>
            </a:lvl7pPr>
            <a:lvl8pPr indent="-533692" lvl="7" marL="3657600">
              <a:spcBef>
                <a:spcPts val="0"/>
              </a:spcBef>
              <a:spcAft>
                <a:spcPts val="0"/>
              </a:spcAft>
              <a:buSzPts val="4805"/>
              <a:buChar char="○"/>
              <a:defRPr sz="4804"/>
            </a:lvl8pPr>
            <a:lvl9pPr indent="-533692" lvl="8" marL="4114800">
              <a:spcBef>
                <a:spcPts val="0"/>
              </a:spcBef>
              <a:spcAft>
                <a:spcPts val="0"/>
              </a:spcAft>
              <a:buSzPts val="4805"/>
              <a:buChar char="■"/>
              <a:defRPr sz="4804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28052299" y="38806264"/>
            <a:ext cx="1817100" cy="3276000"/>
          </a:xfrm>
          <a:prstGeom prst="rect">
            <a:avLst/>
          </a:prstGeom>
        </p:spPr>
        <p:txBody>
          <a:bodyPr anchorCtr="0" anchor="ctr" bIns="366050" lIns="366050" spcFirstLastPara="1" rIns="366050" wrap="square" tIns="366050">
            <a:normAutofit/>
          </a:bodyPr>
          <a:lstStyle>
            <a:lvl1pPr lvl="0">
              <a:buNone/>
              <a:defRPr sz="4003"/>
            </a:lvl1pPr>
            <a:lvl2pPr lvl="1">
              <a:buNone/>
              <a:defRPr sz="4003"/>
            </a:lvl2pPr>
            <a:lvl3pPr lvl="2">
              <a:buNone/>
              <a:defRPr sz="4003"/>
            </a:lvl3pPr>
            <a:lvl4pPr lvl="3">
              <a:buNone/>
              <a:defRPr sz="4003"/>
            </a:lvl4pPr>
            <a:lvl5pPr lvl="4">
              <a:buNone/>
              <a:defRPr sz="4003"/>
            </a:lvl5pPr>
            <a:lvl6pPr lvl="5">
              <a:buNone/>
              <a:defRPr sz="4003"/>
            </a:lvl6pPr>
            <a:lvl7pPr lvl="6">
              <a:buNone/>
              <a:defRPr sz="4003"/>
            </a:lvl7pPr>
            <a:lvl8pPr lvl="7">
              <a:buNone/>
              <a:defRPr sz="4003"/>
            </a:lvl8pPr>
            <a:lvl9pPr lvl="8">
              <a:buNone/>
              <a:defRPr sz="400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1623217" y="3746049"/>
            <a:ext cx="21084000" cy="34043100"/>
          </a:xfrm>
          <a:prstGeom prst="rect">
            <a:avLst/>
          </a:prstGeom>
        </p:spPr>
        <p:txBody>
          <a:bodyPr anchorCtr="0" anchor="ctr" bIns="366050" lIns="366050" spcFirstLastPara="1" rIns="366050" wrap="square" tIns="36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218"/>
              <a:buNone/>
              <a:defRPr sz="19218"/>
            </a:lvl1pPr>
            <a:lvl2pPr lvl="1">
              <a:spcBef>
                <a:spcPts val="0"/>
              </a:spcBef>
              <a:spcAft>
                <a:spcPts val="0"/>
              </a:spcAft>
              <a:buSzPts val="19218"/>
              <a:buNone/>
              <a:defRPr sz="19218"/>
            </a:lvl2pPr>
            <a:lvl3pPr lvl="2">
              <a:spcBef>
                <a:spcPts val="0"/>
              </a:spcBef>
              <a:spcAft>
                <a:spcPts val="0"/>
              </a:spcAft>
              <a:buSzPts val="19218"/>
              <a:buNone/>
              <a:defRPr sz="19218"/>
            </a:lvl3pPr>
            <a:lvl4pPr lvl="3">
              <a:spcBef>
                <a:spcPts val="0"/>
              </a:spcBef>
              <a:spcAft>
                <a:spcPts val="0"/>
              </a:spcAft>
              <a:buSzPts val="19218"/>
              <a:buNone/>
              <a:defRPr sz="19218"/>
            </a:lvl4pPr>
            <a:lvl5pPr lvl="4">
              <a:spcBef>
                <a:spcPts val="0"/>
              </a:spcBef>
              <a:spcAft>
                <a:spcPts val="0"/>
              </a:spcAft>
              <a:buSzPts val="19218"/>
              <a:buNone/>
              <a:defRPr sz="19218"/>
            </a:lvl5pPr>
            <a:lvl6pPr lvl="5">
              <a:spcBef>
                <a:spcPts val="0"/>
              </a:spcBef>
              <a:spcAft>
                <a:spcPts val="0"/>
              </a:spcAft>
              <a:buSzPts val="19218"/>
              <a:buNone/>
              <a:defRPr sz="19218"/>
            </a:lvl6pPr>
            <a:lvl7pPr lvl="6">
              <a:spcBef>
                <a:spcPts val="0"/>
              </a:spcBef>
              <a:spcAft>
                <a:spcPts val="0"/>
              </a:spcAft>
              <a:buSzPts val="19218"/>
              <a:buNone/>
              <a:defRPr sz="19218"/>
            </a:lvl7pPr>
            <a:lvl8pPr lvl="7">
              <a:spcBef>
                <a:spcPts val="0"/>
              </a:spcBef>
              <a:spcAft>
                <a:spcPts val="0"/>
              </a:spcAft>
              <a:buSzPts val="19218"/>
              <a:buNone/>
              <a:defRPr sz="19218"/>
            </a:lvl8pPr>
            <a:lvl9pPr lvl="8">
              <a:spcBef>
                <a:spcPts val="0"/>
              </a:spcBef>
              <a:spcAft>
                <a:spcPts val="0"/>
              </a:spcAft>
              <a:buSzPts val="19218"/>
              <a:buNone/>
              <a:defRPr sz="19218"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28052299" y="38806264"/>
            <a:ext cx="1817100" cy="3276000"/>
          </a:xfrm>
          <a:prstGeom prst="rect">
            <a:avLst/>
          </a:prstGeom>
        </p:spPr>
        <p:txBody>
          <a:bodyPr anchorCtr="0" anchor="ctr" bIns="366050" lIns="366050" spcFirstLastPara="1" rIns="366050" wrap="square" tIns="366050">
            <a:normAutofit/>
          </a:bodyPr>
          <a:lstStyle>
            <a:lvl1pPr lvl="0">
              <a:buNone/>
              <a:defRPr sz="4003"/>
            </a:lvl1pPr>
            <a:lvl2pPr lvl="1">
              <a:buNone/>
              <a:defRPr sz="4003"/>
            </a:lvl2pPr>
            <a:lvl3pPr lvl="2">
              <a:buNone/>
              <a:defRPr sz="4003"/>
            </a:lvl3pPr>
            <a:lvl4pPr lvl="3">
              <a:buNone/>
              <a:defRPr sz="4003"/>
            </a:lvl4pPr>
            <a:lvl5pPr lvl="4">
              <a:buNone/>
              <a:defRPr sz="4003"/>
            </a:lvl5pPr>
            <a:lvl6pPr lvl="5">
              <a:buNone/>
              <a:defRPr sz="4003"/>
            </a:lvl6pPr>
            <a:lvl7pPr lvl="6">
              <a:buNone/>
              <a:defRPr sz="4003"/>
            </a:lvl7pPr>
            <a:lvl8pPr lvl="7">
              <a:buNone/>
              <a:defRPr sz="4003"/>
            </a:lvl8pPr>
            <a:lvl9pPr lvl="8">
              <a:buNone/>
              <a:defRPr sz="400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/>
          <p:nvPr/>
        </p:nvSpPr>
        <p:spPr>
          <a:xfrm>
            <a:off x="15137888" y="-1040"/>
            <a:ext cx="15138600" cy="42803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66050" lIns="366050" spcFirstLastPara="1" rIns="366050" wrap="square" tIns="36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9"/>
          <p:cNvSpPr txBox="1"/>
          <p:nvPr>
            <p:ph type="title"/>
          </p:nvPr>
        </p:nvSpPr>
        <p:spPr>
          <a:xfrm>
            <a:off x="879070" y="10262211"/>
            <a:ext cx="13393200" cy="12334800"/>
          </a:xfrm>
          <a:prstGeom prst="rect">
            <a:avLst/>
          </a:prstGeom>
        </p:spPr>
        <p:txBody>
          <a:bodyPr anchorCtr="0" anchor="b" bIns="366050" lIns="366050" spcFirstLastPara="1" rIns="366050" wrap="square" tIns="36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816"/>
              <a:buNone/>
              <a:defRPr sz="16816"/>
            </a:lvl1pPr>
            <a:lvl2pPr lvl="1" algn="ctr">
              <a:spcBef>
                <a:spcPts val="0"/>
              </a:spcBef>
              <a:spcAft>
                <a:spcPts val="0"/>
              </a:spcAft>
              <a:buSzPts val="16816"/>
              <a:buNone/>
              <a:defRPr sz="16816"/>
            </a:lvl2pPr>
            <a:lvl3pPr lvl="2" algn="ctr">
              <a:spcBef>
                <a:spcPts val="0"/>
              </a:spcBef>
              <a:spcAft>
                <a:spcPts val="0"/>
              </a:spcAft>
              <a:buSzPts val="16816"/>
              <a:buNone/>
              <a:defRPr sz="16816"/>
            </a:lvl3pPr>
            <a:lvl4pPr lvl="3" algn="ctr">
              <a:spcBef>
                <a:spcPts val="0"/>
              </a:spcBef>
              <a:spcAft>
                <a:spcPts val="0"/>
              </a:spcAft>
              <a:buSzPts val="16816"/>
              <a:buNone/>
              <a:defRPr sz="16816"/>
            </a:lvl4pPr>
            <a:lvl5pPr lvl="4" algn="ctr">
              <a:spcBef>
                <a:spcPts val="0"/>
              </a:spcBef>
              <a:spcAft>
                <a:spcPts val="0"/>
              </a:spcAft>
              <a:buSzPts val="16816"/>
              <a:buNone/>
              <a:defRPr sz="16816"/>
            </a:lvl5pPr>
            <a:lvl6pPr lvl="5" algn="ctr">
              <a:spcBef>
                <a:spcPts val="0"/>
              </a:spcBef>
              <a:spcAft>
                <a:spcPts val="0"/>
              </a:spcAft>
              <a:buSzPts val="16816"/>
              <a:buNone/>
              <a:defRPr sz="16816"/>
            </a:lvl6pPr>
            <a:lvl7pPr lvl="6" algn="ctr">
              <a:spcBef>
                <a:spcPts val="0"/>
              </a:spcBef>
              <a:spcAft>
                <a:spcPts val="0"/>
              </a:spcAft>
              <a:buSzPts val="16816"/>
              <a:buNone/>
              <a:defRPr sz="16816"/>
            </a:lvl7pPr>
            <a:lvl8pPr lvl="7" algn="ctr">
              <a:spcBef>
                <a:spcPts val="0"/>
              </a:spcBef>
              <a:spcAft>
                <a:spcPts val="0"/>
              </a:spcAft>
              <a:buSzPts val="16816"/>
              <a:buNone/>
              <a:defRPr sz="16816"/>
            </a:lvl8pPr>
            <a:lvl9pPr lvl="8" algn="ctr">
              <a:spcBef>
                <a:spcPts val="0"/>
              </a:spcBef>
              <a:spcAft>
                <a:spcPts val="0"/>
              </a:spcAft>
              <a:buSzPts val="16816"/>
              <a:buNone/>
              <a:defRPr sz="16816"/>
            </a:lvl9pPr>
          </a:lstStyle>
          <a:p/>
        </p:txBody>
      </p:sp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879070" y="23326573"/>
            <a:ext cx="13393200" cy="10278300"/>
          </a:xfrm>
          <a:prstGeom prst="rect">
            <a:avLst/>
          </a:prstGeom>
        </p:spPr>
        <p:txBody>
          <a:bodyPr anchorCtr="0" anchor="t" bIns="366050" lIns="366050" spcFirstLastPara="1" rIns="366050" wrap="square" tIns="36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8"/>
              <a:buNone/>
              <a:defRPr sz="8408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8"/>
              <a:buNone/>
              <a:defRPr sz="8408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8"/>
              <a:buNone/>
              <a:defRPr sz="8408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8"/>
              <a:buNone/>
              <a:defRPr sz="8408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8"/>
              <a:buNone/>
              <a:defRPr sz="8408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8"/>
              <a:buNone/>
              <a:defRPr sz="8408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8"/>
              <a:buNone/>
              <a:defRPr sz="8408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8"/>
              <a:buNone/>
              <a:defRPr sz="8408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8"/>
              <a:buNone/>
              <a:defRPr sz="8408"/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16354680" y="6025593"/>
            <a:ext cx="12703800" cy="30749400"/>
          </a:xfrm>
          <a:prstGeom prst="rect">
            <a:avLst/>
          </a:prstGeom>
        </p:spPr>
        <p:txBody>
          <a:bodyPr anchorCtr="0" anchor="ctr" bIns="366050" lIns="366050" spcFirstLastPara="1" rIns="366050" wrap="square" tIns="366050">
            <a:normAutofit/>
          </a:bodyPr>
          <a:lstStyle>
            <a:lvl1pPr indent="-686238" lvl="0" marL="457200">
              <a:spcBef>
                <a:spcPts val="0"/>
              </a:spcBef>
              <a:spcAft>
                <a:spcPts val="0"/>
              </a:spcAft>
              <a:buSzPts val="7207"/>
              <a:buChar char="●"/>
              <a:defRPr sz="7206"/>
            </a:lvl1pPr>
            <a:lvl2pPr indent="-584541" lvl="1" marL="914400">
              <a:spcBef>
                <a:spcPts val="0"/>
              </a:spcBef>
              <a:spcAft>
                <a:spcPts val="0"/>
              </a:spcAft>
              <a:buSzPts val="5605"/>
              <a:buChar char="○"/>
              <a:defRPr sz="5605"/>
            </a:lvl2pPr>
            <a:lvl3pPr indent="-584541" lvl="2" marL="1371600">
              <a:spcBef>
                <a:spcPts val="0"/>
              </a:spcBef>
              <a:spcAft>
                <a:spcPts val="0"/>
              </a:spcAft>
              <a:buSzPts val="5605"/>
              <a:buChar char="■"/>
              <a:defRPr sz="5605"/>
            </a:lvl3pPr>
            <a:lvl4pPr indent="-584541" lvl="3" marL="1828800">
              <a:spcBef>
                <a:spcPts val="0"/>
              </a:spcBef>
              <a:spcAft>
                <a:spcPts val="0"/>
              </a:spcAft>
              <a:buSzPts val="5605"/>
              <a:buChar char="●"/>
              <a:defRPr sz="5605"/>
            </a:lvl4pPr>
            <a:lvl5pPr indent="-584541" lvl="4" marL="2286000">
              <a:spcBef>
                <a:spcPts val="0"/>
              </a:spcBef>
              <a:spcAft>
                <a:spcPts val="0"/>
              </a:spcAft>
              <a:buSzPts val="5605"/>
              <a:buChar char="○"/>
              <a:defRPr sz="5605"/>
            </a:lvl5pPr>
            <a:lvl6pPr indent="-584541" lvl="5" marL="2743200">
              <a:spcBef>
                <a:spcPts val="0"/>
              </a:spcBef>
              <a:spcAft>
                <a:spcPts val="0"/>
              </a:spcAft>
              <a:buSzPts val="5605"/>
              <a:buChar char="■"/>
              <a:defRPr sz="5605"/>
            </a:lvl6pPr>
            <a:lvl7pPr indent="-584541" lvl="6" marL="3200400">
              <a:spcBef>
                <a:spcPts val="0"/>
              </a:spcBef>
              <a:spcAft>
                <a:spcPts val="0"/>
              </a:spcAft>
              <a:buSzPts val="5605"/>
              <a:buChar char="●"/>
              <a:defRPr sz="5605"/>
            </a:lvl7pPr>
            <a:lvl8pPr indent="-584541" lvl="7" marL="3657600">
              <a:spcBef>
                <a:spcPts val="0"/>
              </a:spcBef>
              <a:spcAft>
                <a:spcPts val="0"/>
              </a:spcAft>
              <a:buSzPts val="5605"/>
              <a:buChar char="○"/>
              <a:defRPr sz="5605"/>
            </a:lvl8pPr>
            <a:lvl9pPr indent="-584541" lvl="8" marL="4114800">
              <a:spcBef>
                <a:spcPts val="0"/>
              </a:spcBef>
              <a:spcAft>
                <a:spcPts val="0"/>
              </a:spcAft>
              <a:buSzPts val="5605"/>
              <a:buChar char="■"/>
              <a:defRPr sz="5605"/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28052299" y="38806264"/>
            <a:ext cx="1817100" cy="3276000"/>
          </a:xfrm>
          <a:prstGeom prst="rect">
            <a:avLst/>
          </a:prstGeom>
        </p:spPr>
        <p:txBody>
          <a:bodyPr anchorCtr="0" anchor="ctr" bIns="366050" lIns="366050" spcFirstLastPara="1" rIns="366050" wrap="square" tIns="366050">
            <a:normAutofit/>
          </a:bodyPr>
          <a:lstStyle>
            <a:lvl1pPr lvl="0">
              <a:buNone/>
              <a:defRPr sz="4003"/>
            </a:lvl1pPr>
            <a:lvl2pPr lvl="1">
              <a:buNone/>
              <a:defRPr sz="4003"/>
            </a:lvl2pPr>
            <a:lvl3pPr lvl="2">
              <a:buNone/>
              <a:defRPr sz="4003"/>
            </a:lvl3pPr>
            <a:lvl4pPr lvl="3">
              <a:buNone/>
              <a:defRPr sz="4003"/>
            </a:lvl4pPr>
            <a:lvl5pPr lvl="4">
              <a:buNone/>
              <a:defRPr sz="4003"/>
            </a:lvl5pPr>
            <a:lvl6pPr lvl="5">
              <a:buNone/>
              <a:defRPr sz="4003"/>
            </a:lvl6pPr>
            <a:lvl7pPr lvl="6">
              <a:buNone/>
              <a:defRPr sz="4003"/>
            </a:lvl7pPr>
            <a:lvl8pPr lvl="7">
              <a:buNone/>
              <a:defRPr sz="4003"/>
            </a:lvl8pPr>
            <a:lvl9pPr lvl="8">
              <a:buNone/>
              <a:defRPr sz="400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1032038" y="35205914"/>
            <a:ext cx="19862400" cy="5035800"/>
          </a:xfrm>
          <a:prstGeom prst="rect">
            <a:avLst/>
          </a:prstGeom>
        </p:spPr>
        <p:txBody>
          <a:bodyPr anchorCtr="0" anchor="ctr" bIns="366050" lIns="366050" spcFirstLastPara="1" rIns="366050" wrap="square" tIns="36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7"/>
              <a:buNone/>
              <a:defRPr sz="7206"/>
            </a:lvl1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28052299" y="38806264"/>
            <a:ext cx="1817100" cy="3276000"/>
          </a:xfrm>
          <a:prstGeom prst="rect">
            <a:avLst/>
          </a:prstGeom>
        </p:spPr>
        <p:txBody>
          <a:bodyPr anchorCtr="0" anchor="ctr" bIns="366050" lIns="366050" spcFirstLastPara="1" rIns="366050" wrap="square" tIns="366050">
            <a:normAutofit/>
          </a:bodyPr>
          <a:lstStyle>
            <a:lvl1pPr lvl="0">
              <a:buNone/>
              <a:defRPr sz="4003"/>
            </a:lvl1pPr>
            <a:lvl2pPr lvl="1">
              <a:buNone/>
              <a:defRPr sz="4003"/>
            </a:lvl2pPr>
            <a:lvl3pPr lvl="2">
              <a:buNone/>
              <a:defRPr sz="4003"/>
            </a:lvl3pPr>
            <a:lvl4pPr lvl="3">
              <a:buNone/>
              <a:defRPr sz="4003"/>
            </a:lvl4pPr>
            <a:lvl5pPr lvl="4">
              <a:buNone/>
              <a:defRPr sz="4003"/>
            </a:lvl5pPr>
            <a:lvl6pPr lvl="5">
              <a:buNone/>
              <a:defRPr sz="4003"/>
            </a:lvl6pPr>
            <a:lvl7pPr lvl="6">
              <a:buNone/>
              <a:defRPr sz="4003"/>
            </a:lvl7pPr>
            <a:lvl8pPr lvl="7">
              <a:buNone/>
              <a:defRPr sz="4003"/>
            </a:lvl8pPr>
            <a:lvl9pPr lvl="8">
              <a:buNone/>
              <a:defRPr sz="400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32038" y="3703400"/>
            <a:ext cx="28211100" cy="47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66050" lIns="366050" spcFirstLastPara="1" rIns="366050" wrap="square" tIns="36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11"/>
              <a:buNone/>
              <a:defRPr sz="1121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11"/>
              <a:buNone/>
              <a:defRPr sz="1121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11"/>
              <a:buNone/>
              <a:defRPr sz="1121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11"/>
              <a:buNone/>
              <a:defRPr sz="1121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11"/>
              <a:buNone/>
              <a:defRPr sz="1121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11"/>
              <a:buNone/>
              <a:defRPr sz="1121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11"/>
              <a:buNone/>
              <a:defRPr sz="1121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11"/>
              <a:buNone/>
              <a:defRPr sz="1121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11"/>
              <a:buNone/>
              <a:defRPr sz="1121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32038" y="9590643"/>
            <a:ext cx="28211100" cy="284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66050" lIns="366050" spcFirstLastPara="1" rIns="366050" wrap="square" tIns="366050">
            <a:normAutofit/>
          </a:bodyPr>
          <a:lstStyle>
            <a:lvl1pPr indent="-686238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7"/>
              <a:buChar char="●"/>
              <a:defRPr sz="7206">
                <a:solidFill>
                  <a:schemeClr val="dk2"/>
                </a:solidFill>
              </a:defRPr>
            </a:lvl1pPr>
            <a:lvl2pPr indent="-584541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5"/>
              <a:buChar char="○"/>
              <a:defRPr sz="5605">
                <a:solidFill>
                  <a:schemeClr val="dk2"/>
                </a:solidFill>
              </a:defRPr>
            </a:lvl2pPr>
            <a:lvl3pPr indent="-584541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5"/>
              <a:buChar char="■"/>
              <a:defRPr sz="5605">
                <a:solidFill>
                  <a:schemeClr val="dk2"/>
                </a:solidFill>
              </a:defRPr>
            </a:lvl3pPr>
            <a:lvl4pPr indent="-584541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5"/>
              <a:buChar char="●"/>
              <a:defRPr sz="5605">
                <a:solidFill>
                  <a:schemeClr val="dk2"/>
                </a:solidFill>
              </a:defRPr>
            </a:lvl4pPr>
            <a:lvl5pPr indent="-584541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5"/>
              <a:buChar char="○"/>
              <a:defRPr sz="5605">
                <a:solidFill>
                  <a:schemeClr val="dk2"/>
                </a:solidFill>
              </a:defRPr>
            </a:lvl5pPr>
            <a:lvl6pPr indent="-584541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5"/>
              <a:buChar char="■"/>
              <a:defRPr sz="5605">
                <a:solidFill>
                  <a:schemeClr val="dk2"/>
                </a:solidFill>
              </a:defRPr>
            </a:lvl6pPr>
            <a:lvl7pPr indent="-584541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5"/>
              <a:buChar char="●"/>
              <a:defRPr sz="5605">
                <a:solidFill>
                  <a:schemeClr val="dk2"/>
                </a:solidFill>
              </a:defRPr>
            </a:lvl7pPr>
            <a:lvl8pPr indent="-584541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5"/>
              <a:buChar char="○"/>
              <a:defRPr sz="5605">
                <a:solidFill>
                  <a:schemeClr val="dk2"/>
                </a:solidFill>
              </a:defRPr>
            </a:lvl8pPr>
            <a:lvl9pPr indent="-584541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5"/>
              <a:buChar char="■"/>
              <a:defRPr sz="560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28052299" y="38806264"/>
            <a:ext cx="1817100" cy="32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6050" lIns="366050" spcFirstLastPara="1" rIns="366050" wrap="square" tIns="366050">
            <a:normAutofit/>
          </a:bodyPr>
          <a:lstStyle>
            <a:lvl1pPr lvl="0" algn="r">
              <a:buNone/>
              <a:defRPr sz="4003">
                <a:solidFill>
                  <a:schemeClr val="dk2"/>
                </a:solidFill>
              </a:defRPr>
            </a:lvl1pPr>
            <a:lvl2pPr lvl="1" algn="r">
              <a:buNone/>
              <a:defRPr sz="4003">
                <a:solidFill>
                  <a:schemeClr val="dk2"/>
                </a:solidFill>
              </a:defRPr>
            </a:lvl2pPr>
            <a:lvl3pPr lvl="2" algn="r">
              <a:buNone/>
              <a:defRPr sz="4003">
                <a:solidFill>
                  <a:schemeClr val="dk2"/>
                </a:solidFill>
              </a:defRPr>
            </a:lvl3pPr>
            <a:lvl4pPr lvl="3" algn="r">
              <a:buNone/>
              <a:defRPr sz="4003">
                <a:solidFill>
                  <a:schemeClr val="dk2"/>
                </a:solidFill>
              </a:defRPr>
            </a:lvl4pPr>
            <a:lvl5pPr lvl="4" algn="r">
              <a:buNone/>
              <a:defRPr sz="4003">
                <a:solidFill>
                  <a:schemeClr val="dk2"/>
                </a:solidFill>
              </a:defRPr>
            </a:lvl5pPr>
            <a:lvl6pPr lvl="5" algn="r">
              <a:buNone/>
              <a:defRPr sz="4003">
                <a:solidFill>
                  <a:schemeClr val="dk2"/>
                </a:solidFill>
              </a:defRPr>
            </a:lvl6pPr>
            <a:lvl7pPr lvl="6" algn="r">
              <a:buNone/>
              <a:defRPr sz="4003">
                <a:solidFill>
                  <a:schemeClr val="dk2"/>
                </a:solidFill>
              </a:defRPr>
            </a:lvl7pPr>
            <a:lvl8pPr lvl="7" algn="r">
              <a:buNone/>
              <a:defRPr sz="4003">
                <a:solidFill>
                  <a:schemeClr val="dk2"/>
                </a:solidFill>
              </a:defRPr>
            </a:lvl8pPr>
            <a:lvl9pPr lvl="8" algn="r">
              <a:buNone/>
              <a:defRPr sz="4003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/>
          <p:nvPr/>
        </p:nvSpPr>
        <p:spPr>
          <a:xfrm>
            <a:off x="3578675" y="1552225"/>
            <a:ext cx="26655000" cy="3264900"/>
          </a:xfrm>
          <a:prstGeom prst="roundRect">
            <a:avLst>
              <a:gd fmla="val 0" name="adj"/>
            </a:avLst>
          </a:prstGeom>
          <a:solidFill>
            <a:srgbClr val="F4DBD3"/>
          </a:solidFill>
          <a:ln>
            <a:noFill/>
          </a:ln>
        </p:spPr>
        <p:txBody>
          <a:bodyPr anchorCtr="0" anchor="ctr" bIns="366050" lIns="366050" spcFirstLastPara="1" rIns="366050" wrap="square" tIns="36605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7203">
                <a:solidFill>
                  <a:schemeClr val="dk1"/>
                </a:solidFill>
              </a:rPr>
              <a:t>Paper Title should be 72pt font</a:t>
            </a:r>
            <a:endParaRPr b="1" sz="7203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800">
                <a:solidFill>
                  <a:schemeClr val="dk1"/>
                </a:solidFill>
              </a:rPr>
              <a:t>Author(s) Name1, Author(s) Name2, Author(s) Name3,</a:t>
            </a:r>
            <a:endParaRPr b="1" sz="4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dk1"/>
                </a:solidFill>
              </a:rPr>
              <a:t>1Author(s) Affiliation, 2Author(s) Affiliation, 3Author(s) Affiliation</a:t>
            </a:r>
            <a:endParaRPr b="1" sz="4800">
              <a:solidFill>
                <a:schemeClr val="dk1"/>
              </a:solidFill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952500" y="5006725"/>
            <a:ext cx="282702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>
                <a:solidFill>
                  <a:schemeClr val="dk2"/>
                </a:solidFill>
              </a:rPr>
              <a:t>Recommended Guidelines:</a:t>
            </a:r>
            <a:endParaRPr sz="3600" u="sng">
              <a:solidFill>
                <a:schemeClr val="dk2"/>
              </a:solidFill>
            </a:endParaRPr>
          </a:p>
          <a:p>
            <a:pPr indent="-4572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AutoNum type="arabicPeriod"/>
            </a:pPr>
            <a:r>
              <a:rPr lang="en" sz="3600">
                <a:solidFill>
                  <a:schemeClr val="dk2"/>
                </a:solidFill>
              </a:rPr>
              <a:t>The size of the poster is A0, portrait orientation</a:t>
            </a:r>
            <a:endParaRPr sz="3600">
              <a:solidFill>
                <a:schemeClr val="dk2"/>
              </a:solidFill>
            </a:endParaRPr>
          </a:p>
          <a:p>
            <a:pPr indent="-4572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AutoNum type="arabicPeriod"/>
            </a:pPr>
            <a:r>
              <a:rPr lang="en" sz="3600">
                <a:solidFill>
                  <a:schemeClr val="dk2"/>
                </a:solidFill>
              </a:rPr>
              <a:t>Font should be sans serif type like Arial or Helvetica</a:t>
            </a:r>
            <a:endParaRPr sz="3600">
              <a:solidFill>
                <a:schemeClr val="dk2"/>
              </a:solidFill>
            </a:endParaRPr>
          </a:p>
          <a:p>
            <a:pPr indent="-4572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AutoNum type="arabicPeriod"/>
            </a:pPr>
            <a:r>
              <a:rPr lang="en" sz="3600">
                <a:solidFill>
                  <a:schemeClr val="dk2"/>
                </a:solidFill>
              </a:rPr>
              <a:t>Headings should be 48pt or larger</a:t>
            </a:r>
            <a:endParaRPr sz="3600">
              <a:solidFill>
                <a:schemeClr val="dk2"/>
              </a:solidFill>
            </a:endParaRPr>
          </a:p>
          <a:p>
            <a:pPr indent="-4572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AutoNum type="arabicPeriod"/>
            </a:pPr>
            <a:r>
              <a:rPr lang="en" sz="3600">
                <a:solidFill>
                  <a:schemeClr val="dk2"/>
                </a:solidFill>
              </a:rPr>
              <a:t>Text should be 36pt or larger</a:t>
            </a:r>
            <a:endParaRPr sz="3600">
              <a:solidFill>
                <a:schemeClr val="dk2"/>
              </a:solidFill>
            </a:endParaRPr>
          </a:p>
          <a:p>
            <a:pPr indent="-4572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AutoNum type="arabicPeriod"/>
            </a:pPr>
            <a:r>
              <a:rPr lang="en" sz="3600">
                <a:solidFill>
                  <a:schemeClr val="dk2"/>
                </a:solidFill>
              </a:rPr>
              <a:t>The smallest text size in figures and tables should be 24pt or larger</a:t>
            </a:r>
            <a:endParaRPr sz="3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